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lying on a couch&#10;&#10;Description automatically generated">
            <a:extLst>
              <a:ext uri="{FF2B5EF4-FFF2-40B4-BE49-F238E27FC236}">
                <a16:creationId xmlns:a16="http://schemas.microsoft.com/office/drawing/2014/main" id="{71F6FA44-C804-C6BF-A041-529AAF12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39" y="1634936"/>
            <a:ext cx="5329518" cy="3991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BEEA69-8BF5-48A9-9B28-5FA9B5944792}"/>
              </a:ext>
            </a:extLst>
          </p:cNvPr>
          <p:cNvSpPr txBox="1"/>
          <p:nvPr/>
        </p:nvSpPr>
        <p:spPr>
          <a:xfrm>
            <a:off x="659745" y="585197"/>
            <a:ext cx="108725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>
                <a:latin typeface="Comic Sans MS"/>
                <a:cs typeface="Calibri" panose="020F0502020204030204"/>
              </a:rPr>
              <a:t>Bella the School Dog – Feedback from Students  </a:t>
            </a:r>
            <a:endParaRPr lang="en-GB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lying on a couch&#10;&#10;Description automatically generated">
            <a:extLst>
              <a:ext uri="{FF2B5EF4-FFF2-40B4-BE49-F238E27FC236}">
                <a16:creationId xmlns:a16="http://schemas.microsoft.com/office/drawing/2014/main" id="{F362BA76-B066-A727-60CB-C55ADD88F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8" y="189379"/>
            <a:ext cx="4399429" cy="3330388"/>
          </a:xfrm>
          <a:prstGeom prst="rect">
            <a:avLst/>
          </a:prstGeom>
        </p:spPr>
      </p:pic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CE21ABA3-6645-B34A-C0F7-B4DDECAD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21" y="2251262"/>
            <a:ext cx="2922494" cy="4383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105E7-1BE6-1FAC-A351-74CB6C321172}"/>
              </a:ext>
            </a:extLst>
          </p:cNvPr>
          <p:cNvSpPr txBox="1"/>
          <p:nvPr/>
        </p:nvSpPr>
        <p:spPr>
          <a:xfrm>
            <a:off x="5406838" y="187698"/>
            <a:ext cx="5793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latin typeface="Comic Sans MS"/>
              </a:rPr>
              <a:t>"How does Bella make you feel?"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D31B2-E5BC-87E5-49E9-65F54BCA6223}"/>
              </a:ext>
            </a:extLst>
          </p:cNvPr>
          <p:cNvSpPr txBox="1"/>
          <p:nvPr/>
        </p:nvSpPr>
        <p:spPr>
          <a:xfrm>
            <a:off x="7068109" y="1109382"/>
            <a:ext cx="44263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  <a:cs typeface="Calibri" panose="020F0502020204030204"/>
              </a:rPr>
              <a:t>"Happy and calm"  - 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39F85-4421-2E4F-DFEF-14E7778DF3F4}"/>
              </a:ext>
            </a:extLst>
          </p:cNvPr>
          <p:cNvSpPr txBox="1"/>
          <p:nvPr/>
        </p:nvSpPr>
        <p:spPr>
          <a:xfrm>
            <a:off x="4291852" y="2145926"/>
            <a:ext cx="33757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  <a:cs typeface="Calibri" panose="020F0502020204030204"/>
              </a:rPr>
              <a:t>"Excited" - G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0D049-ACA2-E2A4-79A5-11E0BC2B760F}"/>
              </a:ext>
            </a:extLst>
          </p:cNvPr>
          <p:cNvSpPr txBox="1"/>
          <p:nvPr/>
        </p:nvSpPr>
        <p:spPr>
          <a:xfrm>
            <a:off x="5740212" y="3557867"/>
            <a:ext cx="38520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  <a:cs typeface="Calibri" panose="020F0502020204030204"/>
              </a:rPr>
              <a:t>"Happy" -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B4C8D-637F-98D4-63AA-DF4F070AAC92}"/>
              </a:ext>
            </a:extLst>
          </p:cNvPr>
          <p:cNvSpPr txBox="1"/>
          <p:nvPr/>
        </p:nvSpPr>
        <p:spPr>
          <a:xfrm>
            <a:off x="296956" y="4543984"/>
            <a:ext cx="44963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omic Sans MS"/>
              </a:rPr>
              <a:t>"Makes me feel calm" - A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2D564-5B6C-35EB-F4F4-13158EBFA111}"/>
              </a:ext>
            </a:extLst>
          </p:cNvPr>
          <p:cNvSpPr txBox="1"/>
          <p:nvPr/>
        </p:nvSpPr>
        <p:spPr>
          <a:xfrm>
            <a:off x="4249830" y="6096000"/>
            <a:ext cx="47064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omic Sans MS"/>
              </a:rPr>
              <a:t>"Green, happy and calm" - L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8E70A1-DD33-AA85-B43B-6EDD485C9360}"/>
              </a:ext>
            </a:extLst>
          </p:cNvPr>
          <p:cNvSpPr txBox="1"/>
          <p:nvPr/>
        </p:nvSpPr>
        <p:spPr>
          <a:xfrm>
            <a:off x="3852022" y="5560918"/>
            <a:ext cx="4790514" cy="532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sitting outside with a leash&#10;&#10;Description automatically generated">
            <a:extLst>
              <a:ext uri="{FF2B5EF4-FFF2-40B4-BE49-F238E27FC236}">
                <a16:creationId xmlns:a16="http://schemas.microsoft.com/office/drawing/2014/main" id="{73A77DF4-896D-AA75-157A-D5647CC1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1" y="238496"/>
            <a:ext cx="3092529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730B94-4FEF-9ED1-66CB-F5859DE857AE}"/>
              </a:ext>
            </a:extLst>
          </p:cNvPr>
          <p:cNvSpPr txBox="1"/>
          <p:nvPr/>
        </p:nvSpPr>
        <p:spPr>
          <a:xfrm>
            <a:off x="4048125" y="994522"/>
            <a:ext cx="44823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  <a:cs typeface="Calibri" panose="020F0502020204030204"/>
              </a:rPr>
              <a:t>"Animals relax people" 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693C7-6211-D1BD-A2B7-17F221522C0B}"/>
              </a:ext>
            </a:extLst>
          </p:cNvPr>
          <p:cNvSpPr txBox="1"/>
          <p:nvPr/>
        </p:nvSpPr>
        <p:spPr>
          <a:xfrm>
            <a:off x="5630956" y="2689411"/>
            <a:ext cx="53732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  <a:cs typeface="Calibri" panose="020F0502020204030204"/>
              </a:rPr>
              <a:t>"I like Bella, because you can pet her " W</a:t>
            </a:r>
            <a:endParaRPr lang="en-GB" dirty="0">
              <a:cs typeface="Calibri" panose="020F0502020204030204"/>
            </a:endParaRPr>
          </a:p>
        </p:txBody>
      </p:sp>
      <p:pic>
        <p:nvPicPr>
          <p:cNvPr id="7" name="Picture 6" descr="A dog lying on a bed&#10;&#10;Description automatically generated">
            <a:extLst>
              <a:ext uri="{FF2B5EF4-FFF2-40B4-BE49-F238E27FC236}">
                <a16:creationId xmlns:a16="http://schemas.microsoft.com/office/drawing/2014/main" id="{D80A6EBF-F2DF-D8AE-76CD-2B97137CC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555" y="3895725"/>
            <a:ext cx="3345877" cy="2512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3CF210-1E3E-5DA1-E7E4-9787FFA98D7D}"/>
              </a:ext>
            </a:extLst>
          </p:cNvPr>
          <p:cNvSpPr txBox="1"/>
          <p:nvPr/>
        </p:nvSpPr>
        <p:spPr>
          <a:xfrm>
            <a:off x="3838014" y="3936066"/>
            <a:ext cx="39500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  <a:cs typeface="Calibri" panose="020F0502020204030204"/>
              </a:rPr>
              <a:t>"Bella relaxes me she is so kind and calming, very well-behaved dog we love Bella" - S</a:t>
            </a:r>
          </a:p>
        </p:txBody>
      </p:sp>
    </p:spTree>
    <p:extLst>
      <p:ext uri="{BB962C8B-B14F-4D97-AF65-F5344CB8AC3E}">
        <p14:creationId xmlns:p14="http://schemas.microsoft.com/office/powerpoint/2010/main" val="405648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g sitting on a stone surface&#10;&#10;Description automatically generated">
            <a:extLst>
              <a:ext uri="{FF2B5EF4-FFF2-40B4-BE49-F238E27FC236}">
                <a16:creationId xmlns:a16="http://schemas.microsoft.com/office/drawing/2014/main" id="{4F6950F7-FCA2-5AA3-F492-24CF5F80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7" y="220195"/>
            <a:ext cx="3092529" cy="4114800"/>
          </a:xfrm>
          <a:prstGeom prst="rect">
            <a:avLst/>
          </a:prstGeom>
        </p:spPr>
      </p:pic>
      <p:pic>
        <p:nvPicPr>
          <p:cNvPr id="5" name="Picture 4" descr="A dog sitting on a chair&#10;&#10;Description automatically generated">
            <a:extLst>
              <a:ext uri="{FF2B5EF4-FFF2-40B4-BE49-F238E27FC236}">
                <a16:creationId xmlns:a16="http://schemas.microsoft.com/office/drawing/2014/main" id="{001AD62D-CEAF-90A3-C94C-8B0113BBE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598" y="2590240"/>
            <a:ext cx="2854643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B7C337-DE96-2E58-9F93-63EA3B98DF63}"/>
              </a:ext>
            </a:extLst>
          </p:cNvPr>
          <p:cNvSpPr txBox="1"/>
          <p:nvPr/>
        </p:nvSpPr>
        <p:spPr>
          <a:xfrm>
            <a:off x="5637976" y="1938327"/>
            <a:ext cx="41601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</a:rPr>
              <a:t>"Happy and calm" -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9907D-8E3E-9EA9-A9D6-95A0105C52FE}"/>
              </a:ext>
            </a:extLst>
          </p:cNvPr>
          <p:cNvSpPr txBox="1"/>
          <p:nvPr/>
        </p:nvSpPr>
        <p:spPr>
          <a:xfrm>
            <a:off x="3695140" y="593911"/>
            <a:ext cx="35578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omic Sans MS"/>
              </a:rPr>
              <a:t>"Makes me feel green" - M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CF02E-010C-7C13-C1D1-BFCED600A556}"/>
              </a:ext>
            </a:extLst>
          </p:cNvPr>
          <p:cNvSpPr txBox="1"/>
          <p:nvPr/>
        </p:nvSpPr>
        <p:spPr>
          <a:xfrm>
            <a:off x="3642129" y="3618226"/>
            <a:ext cx="50846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omic Sans MS"/>
              </a:rPr>
              <a:t>"Motivated" - 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8000E-43A8-140E-CE1D-95DE6BB3EB47}"/>
              </a:ext>
            </a:extLst>
          </p:cNvPr>
          <p:cNvSpPr txBox="1"/>
          <p:nvPr/>
        </p:nvSpPr>
        <p:spPr>
          <a:xfrm>
            <a:off x="4693227" y="5051961"/>
            <a:ext cx="40326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Comic Sans MS"/>
                <a:cs typeface="Calibri" panose="020F0502020204030204"/>
              </a:rPr>
              <a:t>"Makes my day light up, makes me laugh" P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48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86c9ff-e9b6-4d62-a78d-595e4e814ae7" xsi:nil="true"/>
    <lcf76f155ced4ddcb4097134ff3c332f xmlns="6f5d74dd-edc7-4ab5-861d-c15997ec5f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F893B8E9A6A4EAC645ED6991B9C83" ma:contentTypeVersion="15" ma:contentTypeDescription="Create a new document." ma:contentTypeScope="" ma:versionID="4ef00813e39f03da6a02b4254a5ef990">
  <xsd:schema xmlns:xsd="http://www.w3.org/2001/XMLSchema" xmlns:xs="http://www.w3.org/2001/XMLSchema" xmlns:p="http://schemas.microsoft.com/office/2006/metadata/properties" xmlns:ns2="6f5d74dd-edc7-4ab5-861d-c15997ec5fcb" xmlns:ns3="7d86c9ff-e9b6-4d62-a78d-595e4e814ae7" targetNamespace="http://schemas.microsoft.com/office/2006/metadata/properties" ma:root="true" ma:fieldsID="008f6a5a58f48aac139fd87ee945a4f4" ns2:_="" ns3:_="">
    <xsd:import namespace="6f5d74dd-edc7-4ab5-861d-c15997ec5fcb"/>
    <xsd:import namespace="7d86c9ff-e9b6-4d62-a78d-595e4e814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d74dd-edc7-4ab5-861d-c15997ec5f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120e711-364d-4e63-9c4e-7f10d138a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6c9ff-e9b6-4d62-a78d-595e4e814ae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384d794-eec6-4e72-bf9a-ebfa0752ebec}" ma:internalName="TaxCatchAll" ma:showField="CatchAllData" ma:web="7d86c9ff-e9b6-4d62-a78d-595e4e814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75693B-C214-4B64-B35F-F27FD7CDA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8F03C7-3442-4737-ACE5-F17BEEE2DF62}">
  <ds:schemaRefs>
    <ds:schemaRef ds:uri="http://purl.org/dc/dcmitype/"/>
    <ds:schemaRef ds:uri="http://www.w3.org/XML/1998/namespace"/>
    <ds:schemaRef ds:uri="http://schemas.microsoft.com/office/2006/documentManagement/types"/>
    <ds:schemaRef ds:uri="6f5d74dd-edc7-4ab5-861d-c15997ec5fcb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d86c9ff-e9b6-4d62-a78d-595e4e814ae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E287CD9-1CD1-4E52-B9F4-B07774FCB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d74dd-edc7-4ab5-861d-c15997ec5fcb"/>
    <ds:schemaRef ds:uri="7d86c9ff-e9b6-4d62-a78d-595e4e814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Lindley</dc:creator>
  <cp:lastModifiedBy>Karen Lindley</cp:lastModifiedBy>
  <cp:revision>141</cp:revision>
  <dcterms:created xsi:type="dcterms:W3CDTF">2023-11-29T11:10:36Z</dcterms:created>
  <dcterms:modified xsi:type="dcterms:W3CDTF">2023-12-04T15:23:19Z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0x010100764F893B8E9A6A4EAC645ED6991B9C83</vt:lpwstr>
  </property>
  <property fmtid="{D5CDD505-2E9C-101B-9397-08002B2CF9AE}" pid="3" name="MediaServiceImageTags">
    <vt:lpwstr/>
  </property>
</Properties>
</file>